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4" r:id="rId4"/>
    <p:sldId id="282" r:id="rId5"/>
    <p:sldId id="281" r:id="rId6"/>
    <p:sldId id="280" r:id="rId7"/>
    <p:sldId id="277" r:id="rId8"/>
    <p:sldId id="278" r:id="rId9"/>
    <p:sldId id="279" r:id="rId10"/>
    <p:sldId id="276" r:id="rId11"/>
    <p:sldId id="275" r:id="rId12"/>
    <p:sldId id="274" r:id="rId13"/>
    <p:sldId id="271" r:id="rId14"/>
    <p:sldId id="270" r:id="rId15"/>
    <p:sldId id="269" r:id="rId16"/>
    <p:sldId id="268" r:id="rId17"/>
    <p:sldId id="266" r:id="rId18"/>
    <p:sldId id="265" r:id="rId19"/>
    <p:sldId id="264" r:id="rId20"/>
    <p:sldId id="263" r:id="rId21"/>
    <p:sldId id="262" r:id="rId22"/>
    <p:sldId id="261" r:id="rId23"/>
    <p:sldId id="260" r:id="rId24"/>
    <p:sldId id="259" r:id="rId25"/>
    <p:sldId id="258"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3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Cari Hesap</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 Süresi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Cari hesap ilişkisinin veya cari hesap usulünün geçerli olacağı süreyi cari hesap sözleşmesinin süresi belirler. Sözleşme süresi içinde tarafların alacaklılık ve borçluluk sıfatı hukuken henüz belli değildir. Bu süre içinde cari hesaba kaydedilen alacaklarını taraflar isteyemezler. Alacaklılık ve borçluluk, sürenin sona ermesi ve hesabın kesilmesiyle belli olur ve tespit olunan bakiye talep olunabilir (TTK md. 97).</a:t>
            </a:r>
          </a:p>
          <a:p>
            <a:r>
              <a:rPr lang="tr-TR" sz="3200" kern="1200" smtClean="0">
                <a:solidFill>
                  <a:schemeClr val="tx1"/>
                </a:solidFill>
                <a:latin typeface="+mn-lt"/>
                <a:ea typeface="+mn-ea"/>
                <a:cs typeface="+mn-cs"/>
              </a:rPr>
              <a:t>Cari hesap sözleşmesi belirli veya belirsiz süreli yapılabilir. Sözleşme belirli süreli ise, sürenin sona ermesiyle hesap kesilir ve bakiye ödenir. Belirsiz süreli ise, sözleşmenin sona ermesi taraflardan birisinin feshi ihbarıyla gerçekleşir. Böylece hesap kesilir, bakiye tespit edilip alacaklı kim çıkıyorsa ona diğer taraf ödeme yapar.</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Hesap Devresi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Hesap devresi, sözleşme veya ticari teamülle tespit edilen hesabın incelendiği, borç ve alacak kalemleri arasındaki farkın tespit edildiği devredir (TTK md. 94). Sözleşme süresi içinde birkaç hesap devresi bulunabilir. Her hesap devresi sonunda hesap kapatılarak bakiye ortaya çıkarılır ve bakiyenin kabul edilmesiyle de tecdit gerçekleşmiş olur. Ancak bu bakiye hemen ödenmez, yeni hesap devresinin ilk kalemine alacaklı adına alacak olarak geçirilir (TTK md. 90, f. 1, d bendi). </a:t>
            </a:r>
          </a:p>
          <a:p>
            <a:r>
              <a:rPr lang="tr-TR" sz="3200" kern="1200" smtClean="0">
                <a:solidFill>
                  <a:schemeClr val="tx1"/>
                </a:solidFill>
                <a:latin typeface="+mn-lt"/>
                <a:ea typeface="+mn-ea"/>
                <a:cs typeface="+mn-cs"/>
              </a:rPr>
              <a:t>Hesap devresi içinde tarafların alacaklılık ve borçluluk sıfatları belli değildir. Her hesap devresi sonunda yapılan takas neticesinde ortaya çıkan alacaklılık veya borçluluk durumunu gösteren hesap cetveli diğer tarafa bildirilir. Ortaya çıkarılan bakiyeyi gösteren cetveli alan taraf bir ay içinde noter aracılığıyla, taahhütlü mektupla, telgrafla veya güvenli elektronik imzalı belge ile itiraz edebilir, aksi halde kendisine tebliğ edilen bakiyeyi kabul etmiş sayılır (TTK md. 94, f. 2). Bakiyenin bulunması bir tespit işlemidir. Alacaklılık veya borçluluğu nihai olarak belirlemez. Çünkü cari hesap ilişkisi henüz devam etmektedir. Sadece devrenin birisi bitmiştir ve hesaplama bu duruma ilişkindir.</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 Tecdit (Alacağın Yenilenmesi)</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Borçlar hukukunda tecdit, yeni bir borcun kurulması suretiyle eski borcun ortadan kalkmasıdır (TBK md. 144, md. 145). Aksi kararlaştırılmamışsa tecdit, alacağın çekişmesizce tanınması sonucunu doğurur ve alacaklı alacağını eski borca tabi olmaksızın isteyebilir.</a:t>
            </a:r>
          </a:p>
          <a:p>
            <a:r>
              <a:rPr lang="tr-TR" sz="3200" kern="1200" smtClean="0">
                <a:solidFill>
                  <a:schemeClr val="tx1"/>
                </a:solidFill>
                <a:latin typeface="+mn-lt"/>
                <a:ea typeface="+mn-ea"/>
                <a:cs typeface="+mn-cs"/>
              </a:rPr>
              <a:t>Cari hesap işlediği müddetçe, sırf bir alacak veya borcun hesaba geçirilmesi tecdit sayılmaz (TBK md. 134; TTK md. 90, f. 1, b bendi). Hatta cari hesap sözleşmesinden önce mevcut olan bir alacak tarafların rızasıyla cari hesaba geçirilirse, aksi kararlaştırılmadığı müddetçe bu alacak da tecdit edilmiş sayılmaz (TTK md. 90, f. 1, b bendi). Bunlardan dolayı da, aksi kararlaştırılmış olmadıkça cari hesaba borç veya alacak kaydı, tarafların borç veya alacaklarını doğuran işlemlerden kaynaklanan dava ve itiraz haklarını düşürmez (TTK md. 90, f. 1, a bendi). Çekişmeli kalemlerin dayandığı sözleşme veya işlem iptal edilirse bu kalemler cari hesaptan düşürülürler.</a:t>
            </a:r>
          </a:p>
          <a:p>
            <a:r>
              <a:rPr lang="tr-TR" sz="3200" kern="1200" smtClean="0">
                <a:solidFill>
                  <a:schemeClr val="tx1"/>
                </a:solidFill>
                <a:latin typeface="+mn-lt"/>
                <a:ea typeface="+mn-ea"/>
                <a:cs typeface="+mn-cs"/>
              </a:rPr>
              <a:t>Cari hesapta teknik ve gerçek anlamda tecdit, hesap devreleri sonunda çıkarılan bakiyenin kabulü ile gerçekleşir (TBK md. 134, f. 2). Tecditle birlikte borçlu ayrı bir borcu ikrar etmiş olacağından, alacaklı, bakiyeyi onu meydana getiren alacaklar dikkate alınmaksızın isteyebilir. Bakiyeyi doğuran kalemlerin bir teminatı varsa, aksi kararlaştırılmamışsa, bu teminat bakiye için devam eder (TBK md. 134, f. 3).</a:t>
            </a:r>
            <a:endParaRPr lang="tr-TR"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 Süresi İçinde Tarafların Alacaklı ve Borçlu Sıfatı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Cari hesap ilişkisinde taraflar sözleşme müddeti boyunca birbirlerine olan borç veya alacaklarını istemekten vazgeçtikleri için taraflar birbirinden ifa veya ödeme isteyemezler (TTK md. 97). Çünkü kimin alacaklı olduğu sözleşme süresi içinde belli değildir. Alacaklı sıfatı belli olmadığı için de, taraflar alacaklarını bakiyenin ortaya çıkarılmasına kadar devredemezler ve haczedemezler. Borçlunun temerrüdü de gerçekleşmez ve cari hesap kalemlerine zamanaşımı da işlemez. Bakiyenin tespitinden sonra ise alacaklı borçlu taraftan alacağını talep edebilir.</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Cari Hesap Sözleşmesi Süresinde Faiz</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TTK md. 90, f. 1, e bendine göre, cari hesaba kaydedilen alacaklar için sözleşme veya ticari teamüller gereğince alındıkları günden itibaren faiz işler. Bu hüküm gereğince, taraflar faizin işlemeye başlayacağı tarihi kendileri de belirleyebilirler. Yani taraflar faizin işlemeye başlayacağı tarih bakımından hesaba kaydedilme tarihiyle bağlı değildirler. Öncesi veya daha sonrasını da kararlaştırabilirler. Faizin sınırı ve oranı sözleşme veya ticari teamüllerle belirlenmişse, bakiye tespit edilir ve bakiye üzerinden faiz yürür.</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Senetlerin Cari Hesaba Kaydedilmesi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Ticari senetler bedelinin tahsil edilebilmesi şartıyla cari hesaba kaydedilebilirler (TTK md. 90, f. 1, c bendi).</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Bakiyenin Kabulü</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Cari hesap sözleşmesinde taraflardan birisi hesabı tutar. Hesabı tutan taraf diğer tarafa bir hesap cetveli gönderir. Hesap cetveli göndermek hesabı tutan taraf için bakiyeyi kabul etmek anlamına geldiği gibi, diğer taraf da eğer itiraz etmezse hesap devresi sonundaki bakiyeyi kabul etmiş olmaktadır. Bakiyenin kabulü açıkça veya zımnen (iradeyi gösteren davranışlarla) olabilir. Ancak hesap özetini alan en geç bir ay içinde noter aracılığıyla, taahhütlü mektupla, telgrafla veya güvenli elektronik imza içeren bir yazıyla itirazda bulunmamışsa, bakiyeyi kabul etmiş sayılır. Bakiyenin kabulü cari hesap ilişkisinde bazı sonuçlar doğurur.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Alacağın Yenilenmesi (Tecdit)</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Yukarıda belirtildiği üzere, bir alacak veya borcun cari hesaba geçirilmesi tecdit oluşturmaz. Hesap devresi sonunda bulunan bakiyenin kabulü tecdit sonucunu doğurur. Yani hesaba geçirilen karşılıklı alacak veya borçlar tek kaleme indirgenmiş ve ortadan kalkmış olurlar. Artık ortada tek bir borç veya alacak vardır. Bunu doğuran karşılıklı alacak ve borçlar haliyle sona ermiştir. Yenilenen borç veya alacak eğer sözleşme devam ediyorsa yeni hesap devresinin alacağı olarak kaydedilir.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Faiz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Bakiyenin tespitinden itibaren faiz işlemeye başlar (TTK md. 95). Faiz işlemesi bakiyenin kabulüne bağlı değildir. Bu kural hesap kalemleri arasında faize tabi olmayan alacaklar bulunsa dahi geçerlidir. Kanuna göre bileşik faize yol açacak uygulama yapılamaz (TTK md. 95). Taraflar, üç aydan aşağı olmamak şartıyla, diledikleri andan başlamak üzere faizlerin ana paraya eklenmesini kararlaştırabilecekleri gibi hesap devreleri ile faiz ve komisyon miktarlarını da sözleşme ile belirleyebilirler (TTK md. 96, f. 1). Ancak bu yönde bir sözleşme ancak sözleşmenin iki tarafı da tacirse hüküm ifade eder (TTK md. 96, f. 2 ve md. 8, f. 2).</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Teminatlar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Cari hesap ilişkisinde bakiyenin kabulüyle tecdit gerçekleşmiş olur, buna ilişkin borç ve alacak kalemleri düşer. Bu arada aslında bu kalemlere ait teminatların da (rehin, kefalet gibi) düşmesi gerekir (TBK md. 131). Ancak cari hesapta tecditte farklı bir çözüm benimsenmiştir. TBK md. 134, f. 3’e göre, bakiye kabul edilse dahi, aksi kararlaştırılmadıkça, hesap kalemlerine ilişkin teminatlar bakiye için devam ederler. Teminatlar gelecek hesap devresinin sonuna kadar değil, cari hesap sözleşmesinin sonuna kadar devam eder. </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Genel Esaslar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Hukuki işlemlerde, yapılan işlemden doğan alacaklar kural olarak derhal ödenmelidir. </a:t>
            </a:r>
            <a:r>
              <a:rPr lang="tr-TR" sz="3200" kern="1200" smtClean="0">
                <a:solidFill>
                  <a:schemeClr val="tx1"/>
                </a:solidFill>
                <a:latin typeface="+mn-lt"/>
                <a:ea typeface="+mn-ea"/>
                <a:cs typeface="+mn-cs"/>
              </a:rPr>
              <a:t>Ancak bu durum ilke olarak her defasında ayrı ayrı kişiler arasında geçen hukuki işlemlerde geçerli olur. </a:t>
            </a:r>
            <a:r>
              <a:rPr lang="tr-TR" sz="3200" kern="1200" dirty="0" smtClean="0">
                <a:solidFill>
                  <a:schemeClr val="tx1"/>
                </a:solidFill>
                <a:latin typeface="+mn-lt"/>
                <a:ea typeface="+mn-ea"/>
                <a:cs typeface="+mn-cs"/>
              </a:rPr>
              <a:t>Buna karşın, bazen ticari hayatta kişiler birbirleriyle belirli veya belirsiz sürelerde devamlı surette karşılıklı olarak mal veya hizmet alımı yapmakta, birbirleriyle karşılıklı olarak para alacaklısı olabilmektedirler. </a:t>
            </a:r>
          </a:p>
          <a:p>
            <a:r>
              <a:rPr lang="tr-TR" sz="3200" kern="1200" dirty="0" smtClean="0">
                <a:solidFill>
                  <a:schemeClr val="tx1"/>
                </a:solidFill>
                <a:latin typeface="+mn-lt"/>
                <a:ea typeface="+mn-ea"/>
                <a:cs typeface="+mn-cs"/>
              </a:rPr>
              <a:t>Bu işlemlerde her defasında ayrı ayrı ödeme ve tahsilat yapılması mümkündür. Ancak bu, zaman ve emek israfına yol açar ve hatta risk de yaratabilir. Zira sürekli tekrarlanan mal veya hizmet alımlarından dolayı her defasında ödeme yapılması, bu ödeme ister bankalar aracılığıyla hesaplar arasında, ister elden nakitle gerçekleşsin, belli bir riski yani zamanında hesaba geçirilememe, yanlış hesaba ödeme gibi sorunlar doğurabilir.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Bakiyenin Haczi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Hesap kesilip bakiye tespit edilmeden önce taraflardan hiçbirisi alacaklı ve borçlu olmadığından, cari hesap sözleşmesi müddetince alacaklılar alacak kalemlerine haciz koyduramazlar. Alacaklıların bakiyenin çıkarılmasını beklemeleri gerekir.</a:t>
            </a:r>
          </a:p>
          <a:p>
            <a:r>
              <a:rPr lang="tr-TR" sz="3200" kern="1200" smtClean="0">
                <a:solidFill>
                  <a:schemeClr val="tx1"/>
                </a:solidFill>
                <a:latin typeface="+mn-lt"/>
                <a:ea typeface="+mn-ea"/>
                <a:cs typeface="+mn-cs"/>
              </a:rPr>
              <a:t>Bakiyenin haczini talep eden alacaklı bakiye üzerindeki haciz kararını icra dairesi yolu ile cari hesabı tutan tarafa tebliğ ettirdiği gün hesap kapatılır ve bakiye tespit edilir (TTK md. 100, f. 1). Bu andan itibaren haczettirenin durumu cari hesaba yeni kalemler kaydedilmek suretiyle ağırlaştırılamaz. Ancak hacizden önce doğmuş olan kalemler varsa haczettirenin durumunu ağırlaştırdığına bakılmaksızın cari hesaba geçirilebilir (TTK md. 100, f. 2).</a:t>
            </a:r>
          </a:p>
          <a:p>
            <a:r>
              <a:rPr lang="tr-TR" sz="3200" kern="1200" smtClean="0">
                <a:solidFill>
                  <a:schemeClr val="tx1"/>
                </a:solidFill>
                <a:latin typeface="+mn-lt"/>
                <a:ea typeface="+mn-ea"/>
                <a:cs typeface="+mn-cs"/>
              </a:rPr>
              <a:t>Haciz halinde bakiye hemen istenemez. Haczettiren alacaklı bakiyeden kendi alacağını ilgilendiren kısmın ödenmesini ancak hesap devresinin sona ermesinden sonra isteyebilir (TTK md. 100, f. 3).</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V Cari Hesap Sözleşmesinin Sona Ermesi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Cari hesap sözleşmesi belirli ya da belirsiz süreli yapılmış olabilir. Bundan dolayı da bu ilişkinin sona erme nedenleri farklılık gösterecektir.</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Belirli Süreli Cari Hesaplarda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a.	Sözleşmede gösterilen sürenin dolması ile cari hesap sona erer (TTK md. 98, f. 1, a bendi)</a:t>
            </a:r>
          </a:p>
          <a:p>
            <a:r>
              <a:rPr lang="tr-TR" sz="3200" kern="1200" smtClean="0">
                <a:solidFill>
                  <a:schemeClr val="tx1"/>
                </a:solidFill>
                <a:latin typeface="+mn-lt"/>
                <a:ea typeface="+mn-ea"/>
                <a:cs typeface="+mn-cs"/>
              </a:rPr>
              <a:t>b.	Taraflardan birinin iflası ile cari hesap sözleşmesi sona erer (TTK md. 98, f. 1, c bendi)</a:t>
            </a:r>
          </a:p>
          <a:p>
            <a:r>
              <a:rPr lang="tr-TR" sz="3200" kern="1200" smtClean="0">
                <a:solidFill>
                  <a:schemeClr val="tx1"/>
                </a:solidFill>
                <a:latin typeface="+mn-lt"/>
                <a:ea typeface="+mn-ea"/>
                <a:cs typeface="+mn-cs"/>
              </a:rPr>
              <a:t>c.	Taraflardan birisinin ölümü ya da kısıtlanması halinde, diğer taraf veya kısıtlananın kanuni temsilcisi ya da mirasçıları on gün önceden haber vermek kaydıyla cari hesap sözleşmesini feshedebilir. Bakiyenin ödenmesi hesap devresinin sonuna kalır (TTK md. 99).</a:t>
            </a:r>
          </a:p>
          <a:p>
            <a:r>
              <a:rPr lang="tr-TR" sz="3200" kern="1200" smtClean="0">
                <a:solidFill>
                  <a:schemeClr val="tx1"/>
                </a:solidFill>
                <a:latin typeface="+mn-lt"/>
                <a:ea typeface="+mn-ea"/>
                <a:cs typeface="+mn-cs"/>
              </a:rPr>
              <a:t>d.	Taraflardan birisinin alacaklısının hesap bakiyesini haczettirmesi halinde borcundan dolayı haciz tebliğ edilen taraf onbeş gün içinde haczi kaldırmazsa diğer taraf sözleşmeyi feshedebilir (TTK md. 100, f. 2).</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Belirsiz Süreli Cari Hesaplarda</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Taraflardan birisinin feshi ihbar etmesi ile sona erer (TTK md. 98, f. 1, b bendi). Feshi ihbar hakkının iyiniyet kuralları çerçevesinde kullanılması gerekir. Fesih hakkı uygun olmayan bir zamanda sırf karşı tarafı zarara sokmak amacıyla kullanılamaz.</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Nihai Bakiyeyi Talep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Cari hesap sözleşmesinin sona ermesi üzerine hesap kesilir ve nihai bakiye tespit olunur. Tespit edilen nihai bakiyeyi gösteren cetvel diğer tarafa gönderilir. Nihai bakiyenin kabulü ya da kabul edilmiş sayılması üzerine (TTK md. 94, f. 2) alacaklı taraf bakiyenin ödenmesini talep edebilir.</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Cari Hesapta Zamanaşımı</a:t>
            </a:r>
            <a:endParaRPr lang="tr-TR" dirty="0"/>
          </a:p>
        </p:txBody>
      </p:sp>
      <p:sp>
        <p:nvSpPr>
          <p:cNvPr id="3" name="2 İçerik Yer Tutucusu"/>
          <p:cNvSpPr>
            <a:spLocks noGrp="1"/>
          </p:cNvSpPr>
          <p:nvPr>
            <p:ph idx="1"/>
          </p:nvPr>
        </p:nvSpPr>
        <p:spPr/>
        <p:txBody>
          <a:bodyPr>
            <a:normAutofit fontScale="25000" lnSpcReduction="20000"/>
          </a:bodyPr>
          <a:lstStyle/>
          <a:p>
            <a:r>
              <a:rPr lang="tr-TR" sz="3200" kern="1200" smtClean="0">
                <a:solidFill>
                  <a:schemeClr val="tx1"/>
                </a:solidFill>
                <a:latin typeface="+mn-lt"/>
                <a:ea typeface="+mn-ea"/>
                <a:cs typeface="+mn-cs"/>
              </a:rPr>
              <a:t>Cari hesabın tasfiyesine, kabul edilen veya mahkeme kararıyla saptanan artan tutara ya da faiz alacaklarına, hesap hata ve yanılmalarına, cari hesabın dışında tutulması gereken veya haksız olarak cari hesaba geçirilmiş olan kalemlere veya tekrarlanan kayıtlara ilişkin bulunan davalar, cari hesap sözleşmesinin sona ermesinden itibaren beş yıl geçmekle zamanaşımına uğrarlar. (TTK md. 99). </a:t>
            </a:r>
          </a:p>
          <a:p>
            <a:r>
              <a:rPr lang="tr-TR" sz="3200" kern="1200" smtClean="0">
                <a:solidFill>
                  <a:schemeClr val="tx1"/>
                </a:solidFill>
                <a:latin typeface="+mn-lt"/>
                <a:ea typeface="+mn-ea"/>
                <a:cs typeface="+mn-cs"/>
              </a:rPr>
              <a:t>Zamanaşımı cari hesap sözleşmesinin sona erdiği tarihte işlemeye başlar.</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r>
            <a:br>
              <a:rPr lang="tr-TR" sz="3200" kern="1200" smtClean="0">
                <a:solidFill>
                  <a:schemeClr val="tx1"/>
                </a:solidFill>
                <a:latin typeface="+mn-lt"/>
                <a:ea typeface="+mn-ea"/>
                <a:cs typeface="+mn-cs"/>
              </a:rPr>
            </a:br>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p>
          <a:p>
            <a:r>
              <a:rPr lang="tr-TR" sz="3200" kern="1200" smtClean="0">
                <a:solidFill>
                  <a:schemeClr val="tx1"/>
                </a:solidFill>
                <a:latin typeface="+mn-lt"/>
                <a:ea typeface="+mn-ea"/>
                <a:cs typeface="+mn-cs"/>
              </a:rPr>
              <a:t> </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Esaslar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Bu veya benzer nedenlerle, birbirleriyle sürekli bir şekilde mal, hizmet veya para ilişkisi içinde bulunan kişiler arasında her defasında ayrı ayrı ödeme yapma yerine alacakların belli bir hesaba kaydedilerek belli dönemler sonunda bir mahsup yaparak iki taraf açısından tek bir kalem borç çıkarılması suretiyle hesap ortaya çıkarma imkanı kanunlarda düzenlenmiştir. Cari hesap ilişkisi adı verilen bu sözleşmeye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da yer yerilmiş ve md. 89-101’da düzenlenmiştir. </a:t>
            </a:r>
          </a:p>
          <a:p>
            <a:r>
              <a:rPr lang="tr-TR" sz="3200" kern="1200" dirty="0" smtClean="0">
                <a:solidFill>
                  <a:schemeClr val="tx1"/>
                </a:solidFill>
                <a:latin typeface="+mn-lt"/>
                <a:ea typeface="+mn-ea"/>
                <a:cs typeface="+mn-cs"/>
              </a:rPr>
              <a:t>Cari hesap ilişkisinin tesis edilmesi ve yürütülebilmesi için tarafların tacir olmasına ihtiyaç yoktur. Taraflar tacir olabilir ya da olmayabilir yahut birisi tacir diğeri tacir olmayabilir. Bu, cari hesap ilişkisi için önem </a:t>
            </a:r>
            <a:r>
              <a:rPr lang="tr-TR" sz="3200" kern="1200" dirty="0" err="1" smtClean="0">
                <a:solidFill>
                  <a:schemeClr val="tx1"/>
                </a:solidFill>
                <a:latin typeface="+mn-lt"/>
                <a:ea typeface="+mn-ea"/>
                <a:cs typeface="+mn-cs"/>
              </a:rPr>
              <a:t>arzetmez</a:t>
            </a:r>
            <a:r>
              <a:rPr lang="tr-TR" sz="3200" kern="1200" dirty="0" smtClean="0">
                <a:solidFill>
                  <a:schemeClr val="tx1"/>
                </a:solidFill>
                <a:latin typeface="+mn-lt"/>
                <a:ea typeface="+mn-ea"/>
                <a:cs typeface="+mn-cs"/>
              </a:rPr>
              <a:t>.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Cari Hesabın Tanımı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Cari hesap TTK md. 89, f. 1’de şu şekilde tarif edilmektedir: İki kişinin herhangi bir hukuki sebep veya ilişkiden doğan alacaklarını teker teker ve ayrı ayrı istemekten karşılıklı olarak vazgeçip bunları kalem kalem alacak ve borç şekline çevirerek hesabın kesilmesinden sonra çıkacak artan tutarı isteyebileceklerine ilişkin sözleşme cari hesap sözleşmesidir.</a:t>
            </a:r>
          </a:p>
          <a:p>
            <a:r>
              <a:rPr lang="tr-TR" sz="3200" kern="1200" smtClean="0">
                <a:solidFill>
                  <a:schemeClr val="tx1"/>
                </a:solidFill>
                <a:latin typeface="+mn-lt"/>
                <a:ea typeface="+mn-ea"/>
                <a:cs typeface="+mn-cs"/>
              </a:rPr>
              <a:t>Cari hesapta taraflar, alacaklarını ayrı ayrı istemekten karşılıklı olarak vazgeçerek, alacak ve borçlarının ortak bir hesapta toplanmasını kabul ederler ve kararlaştırılmış olan devreler sonunda borç veya alacaklarını tespit ederler. Tespit edilen bu bakiye, alacaklı olarak görünen kimseye ödenmez. Yeni hesap devresine alacaklı hesabına “matlup=alacak” olarak kaydedilir. Bu şekilde her hesap devresi için tespit edilen bakiyenin, yeni hesap devresine alacak kaydedilmesi cari hesap ilişkisi boyunca devam eder. Cari hesap ilişkisi sona erip hesap kesildikten sonra bakiye hangi taraf için alacak göstermekte ise ona ödemede bulunulur.</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Cari Hesap Sözleşmesi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Cari hesap ilişkisi bir sözleşmeyle kurulur (TTK md. 89, f. 1). Cari hesap sözleşmesinin yazılı şekilde yapılması gerekir (TTK md. 89, f. 2). Bu sözleşmenin konusunu takası mümkün olan karşılıklı alacak ve borçlar oluşturur (TTK md. 93; TBK md. 144). Cari hesap sözleşmesinde alacak ve borçların istenmesinden karşılıklı olarak belirli bir süre vazgeçilmektedir.</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Sözleşmenin Niteliği, Şekli ve Tarafları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Cari hesap ilişkisi, nitelik itibarıyla borçlar hukuku anlamında bir sözleşmeye dayanır. Cari hesap sözleşmesine, cari hesaba girecek veya bunun dışında kalacak alacakların neler olduğu, faiz oranı, sözleşmenin başlangıcı ve ne kadar süreyle devam edeceği hakkında hükümler konulur. Sözleşmede hangi devrelerde hesabın görüleceğinin de belirtilmesi icap eder. Şayet böyle bir devre belirlenmemişse, ticari teamüle göre hareket edilir. Bu hususta geçerli teamül de yoksa her takvim yılının en son günü hesabın kapatılma günü olarak kabul edilmiş sayılır (TTK md. 94, f. 1).</a:t>
            </a:r>
          </a:p>
          <a:p>
            <a:r>
              <a:rPr lang="tr-TR" sz="3200" kern="1200" dirty="0" smtClean="0">
                <a:solidFill>
                  <a:schemeClr val="tx1"/>
                </a:solidFill>
                <a:latin typeface="+mn-lt"/>
                <a:ea typeface="+mn-ea"/>
                <a:cs typeface="+mn-cs"/>
              </a:rPr>
              <a:t>Cari hesap sözleşmesinin yazılı şekilde yapılması gerekir (TTK md. 89, f. 2). Yazılılık geçerlilik şartıdır. Aksi halde cari hesap sözleşmesi geçersizdir. Yazılılık için adi yazılı şekil yeterlidir.</a:t>
            </a:r>
          </a:p>
          <a:p>
            <a:r>
              <a:rPr lang="tr-TR" sz="3200" kern="1200" dirty="0" smtClean="0">
                <a:solidFill>
                  <a:schemeClr val="tx1"/>
                </a:solidFill>
                <a:latin typeface="+mn-lt"/>
                <a:ea typeface="+mn-ea"/>
                <a:cs typeface="+mn-cs"/>
              </a:rPr>
              <a:t>Cari hesap sözleşmesinde tarafların her ikisinin veya en az birisinin tacir olması şartı aranmamıştır (TTK md. 89-101). Bundan dolayı her iki tarafın tacir olmadığı bir cari hesap sözleşmesi veya en az birisi veya her ikisi de tacir olan bir cari hesap ilişkisi de </a:t>
            </a:r>
            <a:r>
              <a:rPr lang="tr-TR" sz="3200" kern="1200" dirty="0" err="1" smtClean="0">
                <a:solidFill>
                  <a:schemeClr val="tx1"/>
                </a:solidFill>
                <a:latin typeface="+mn-lt"/>
                <a:ea typeface="+mn-ea"/>
                <a:cs typeface="+mn-cs"/>
              </a:rPr>
              <a:t>TTK’nın</a:t>
            </a:r>
            <a:r>
              <a:rPr lang="tr-TR" sz="3200" kern="1200" dirty="0" smtClean="0">
                <a:solidFill>
                  <a:schemeClr val="tx1"/>
                </a:solidFill>
                <a:latin typeface="+mn-lt"/>
                <a:ea typeface="+mn-ea"/>
                <a:cs typeface="+mn-cs"/>
              </a:rPr>
              <a:t> cari hesap hükümlerine tabi olacaktır. Ancak özellikle bileşik faiz uygulaması bakımından her iki tarafın tacir olması gerekmektedir (TTK md. 8, f. 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Cari Hesaba Geçirilebilen Alacaklar</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TTK md. 89, f. 1’e göre, herhangi bir hukuki sebep veya ilişkiden doğan alacakları cari hesaba kaydedilebilir. Şu halde cari hesaba ancak karşılıklı alacaklar geçirilebilir. Sadece alacağın karşılıklı olması yeterli değildir. Bu alacak ve borçların karşılıklı olmasından başka takasının da mümkün olması gerekir (TTK md. 93; TBK md. 144).</a:t>
            </a:r>
          </a:p>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cari hesaba geçirilebilecek herhangi bir hukuki sebep veya ilişkiden doğmuş olabilir. Eski düzenlemede bazı alacakların sayıldığı ancak bunların sınırlı olmadığının da belirtildiği görülmektedir (TTK</a:t>
            </a:r>
            <a:r>
              <a:rPr lang="tr-TR" sz="3200" kern="1200" baseline="30000" dirty="0" smtClean="0">
                <a:solidFill>
                  <a:schemeClr val="tx1"/>
                </a:solidFill>
                <a:latin typeface="+mn-lt"/>
                <a:ea typeface="+mn-ea"/>
                <a:cs typeface="+mn-cs"/>
              </a:rPr>
              <a:t>(1957) </a:t>
            </a:r>
            <a:r>
              <a:rPr lang="tr-TR" sz="3200" kern="1200" dirty="0" smtClean="0">
                <a:solidFill>
                  <a:schemeClr val="tx1"/>
                </a:solidFill>
                <a:latin typeface="+mn-lt"/>
                <a:ea typeface="+mn-ea"/>
                <a:cs typeface="+mn-cs"/>
              </a:rPr>
              <a:t>md. 87, f. 1). Sözleşmenin tarafları hangi alacakların cari hesaba geçirilebileceğini serbestçe belirleyebilirler. Burada önemli olan karşılıklı doğan alacak veya borçların takasının mümkün olmasıdır. Cari hesaba geçirilecek alacaklar kural olarak parayla ifade edilir. Ancak paradan başka alacakların da cari hesaba kaydı mümkündür. Aranan koşul ise ilkin, takasının mümkün olması, ikincisi aynı vasıfta eşyaya taalluk etmesidir. Ticari senetler bedelinin tahsil edilebilmesi koşuluna bağlı olarak cari hesaba geçirilebilirler (TTK md. 90, f. 1, c bendi).</a:t>
            </a:r>
          </a:p>
          <a:p>
            <a:r>
              <a:rPr lang="tr-TR" sz="3200" kern="1200" dirty="0" smtClean="0">
                <a:solidFill>
                  <a:schemeClr val="tx1"/>
                </a:solidFill>
                <a:latin typeface="+mn-lt"/>
                <a:ea typeface="+mn-ea"/>
                <a:cs typeface="+mn-cs"/>
              </a:rPr>
              <a:t>Cari hesaba kaydedilebilecek takası mümkün karşılıklı alacak ve borçların sözleşmeden doğması gerekir. Sebepsiz zenginleşme veya haksız fiilden doğan alacak ve borçlar cari hesaba geçirilmez.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Cari Hesaba Geçirilemeyen Alacaklar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Cari hesaba geçirilemeyecek alacaklar TTK md. 93’de belirtilmiştir. Bunlar:</a:t>
            </a:r>
          </a:p>
          <a:p>
            <a:r>
              <a:rPr lang="tr-TR" sz="3200" kern="1200" dirty="0" smtClean="0">
                <a:solidFill>
                  <a:schemeClr val="tx1"/>
                </a:solidFill>
                <a:latin typeface="+mn-lt"/>
                <a:ea typeface="+mn-ea"/>
                <a:cs typeface="+mn-cs"/>
              </a:rPr>
              <a:t>a.	Takası mümkün olmayan alacaklar (TTK md. 93; TBK md. 144) </a:t>
            </a:r>
          </a:p>
          <a:p>
            <a:r>
              <a:rPr lang="tr-TR" sz="3200" kern="1200" dirty="0" smtClean="0">
                <a:solidFill>
                  <a:schemeClr val="tx1"/>
                </a:solidFill>
                <a:latin typeface="+mn-lt"/>
                <a:ea typeface="+mn-ea"/>
                <a:cs typeface="+mn-cs"/>
              </a:rPr>
              <a:t>b.	Belli bir konuya sarf edilecek veya ayrıca kullanıma hazır tutulmak üzere teslim olunan para veya mallardan doğan alacaklar (TTK md. 93)</a:t>
            </a:r>
          </a:p>
          <a:p>
            <a:r>
              <a:rPr lang="tr-TR" sz="3200" kern="1200" dirty="0" smtClean="0">
                <a:solidFill>
                  <a:schemeClr val="tx1"/>
                </a:solidFill>
                <a:latin typeface="+mn-lt"/>
                <a:ea typeface="+mn-ea"/>
                <a:cs typeface="+mn-cs"/>
              </a:rPr>
              <a:t>c.	Cari hesap sözleşmesinin kurulmasından önce var olan alacaklar (TTK md. 90, f. 1, b bendi).</a:t>
            </a:r>
          </a:p>
          <a:p>
            <a:r>
              <a:rPr lang="tr-TR" sz="3200" kern="1200" dirty="0" smtClean="0">
                <a:solidFill>
                  <a:schemeClr val="tx1"/>
                </a:solidFill>
                <a:latin typeface="+mn-lt"/>
                <a:ea typeface="+mn-ea"/>
                <a:cs typeface="+mn-cs"/>
              </a:rPr>
              <a:t>d.	Tarafların cari hesaba geçirilmesini istemedikleri alacaklar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Cari Hesapta Hesap Devresi ve Sözleşme Süresi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Cari hesap ilişkisinde iki tür süre vardır. Bunlardan birisi cari hesap sözleşmesinin süresi, diğeri ise bu sözleşmeye ait hesap devrelerine ilişkin süredir.</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TotalTime>
  <Words>2434</Words>
  <Application>Microsoft Office PowerPoint</Application>
  <PresentationFormat>Ekran Gösterisi (4:3)</PresentationFormat>
  <Paragraphs>97</Paragraphs>
  <Slides>25</Slides>
  <Notes>0</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Ofis Teması</vt:lpstr>
      <vt:lpstr>TİCARET HUKUKU BİLGİSİ  </vt:lpstr>
      <vt:lpstr>Genel Esaslar</vt:lpstr>
      <vt:lpstr> Genel Esaslar</vt:lpstr>
      <vt:lpstr> Cari Hesabın Tanımı </vt:lpstr>
      <vt:lpstr> Cari Hesap Sözleşmesi </vt:lpstr>
      <vt:lpstr> Sözleşmenin Niteliği, Şekli ve Tarafları </vt:lpstr>
      <vt:lpstr> Cari Hesaba Geçirilebilen Alacaklar</vt:lpstr>
      <vt:lpstr> Cari Hesaba Geçirilemeyen Alacaklar </vt:lpstr>
      <vt:lpstr> Cari Hesapta Hesap Devresi ve Sözleşme Süresi </vt:lpstr>
      <vt:lpstr> Sözleşme Süresi</vt:lpstr>
      <vt:lpstr> Hesap Devresi </vt:lpstr>
      <vt:lpstr> Tecdit (Alacağın Yenilenmesi)</vt:lpstr>
      <vt:lpstr> Sözleşme Süresi İçinde Tarafların Alacaklı ve Borçlu Sıfatı </vt:lpstr>
      <vt:lpstr> Cari Hesap Sözleşmesi Süresinde Faiz</vt:lpstr>
      <vt:lpstr> Ticari Senetlerin Cari Hesaba Kaydedilmesi</vt:lpstr>
      <vt:lpstr>Bakiyenin Kabulü</vt:lpstr>
      <vt:lpstr> Alacağın Yenilenmesi (Tecdit)</vt:lpstr>
      <vt:lpstr> Faiz </vt:lpstr>
      <vt:lpstr>Teminatlar </vt:lpstr>
      <vt:lpstr> Bakiyenin Haczi</vt:lpstr>
      <vt:lpstr>V Cari Hesap Sözleşmesinin Sona Ermesi</vt:lpstr>
      <vt:lpstr> Belirli Süreli Cari Hesaplarda </vt:lpstr>
      <vt:lpstr> Belirsiz Süreli Cari Hesaplarda</vt:lpstr>
      <vt:lpstr> Nihai Bakiyeyi Talep Hakkı</vt:lpstr>
      <vt:lpstr> Cari Hesapta Zamanaşımı</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7</cp:revision>
  <dcterms:created xsi:type="dcterms:W3CDTF">2013-02-12T08:05:45Z</dcterms:created>
  <dcterms:modified xsi:type="dcterms:W3CDTF">2013-02-19T09:30:43Z</dcterms:modified>
</cp:coreProperties>
</file>